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3" r:id="rId4"/>
    <p:sldId id="262" r:id="rId5"/>
    <p:sldId id="256" r:id="rId6"/>
    <p:sldId id="260" r:id="rId7"/>
    <p:sldId id="261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/>
          <p:cNvSpPr/>
          <p:nvPr userDrawn="1"/>
        </p:nvSpPr>
        <p:spPr>
          <a:xfrm>
            <a:off x="0" y="0"/>
            <a:ext cx="9144000" cy="467456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218"/>
              <a:gd name="connsiteX1" fmla="*/ 21600 w 21600"/>
              <a:gd name="connsiteY1" fmla="*/ 0 h 21218"/>
              <a:gd name="connsiteX2" fmla="*/ 21600 w 21600"/>
              <a:gd name="connsiteY2" fmla="*/ 17322 h 21218"/>
              <a:gd name="connsiteX3" fmla="*/ 15320 w 21600"/>
              <a:gd name="connsiteY3" fmla="*/ 18236 h 21218"/>
              <a:gd name="connsiteX4" fmla="*/ 0 w 21600"/>
              <a:gd name="connsiteY4" fmla="*/ 20172 h 21218"/>
              <a:gd name="connsiteX5" fmla="*/ 0 w 21600"/>
              <a:gd name="connsiteY5" fmla="*/ 0 h 21218"/>
              <a:gd name="connsiteX0" fmla="*/ 0 w 21600"/>
              <a:gd name="connsiteY0" fmla="*/ 0 h 21303"/>
              <a:gd name="connsiteX1" fmla="*/ 21600 w 21600"/>
              <a:gd name="connsiteY1" fmla="*/ 0 h 21303"/>
              <a:gd name="connsiteX2" fmla="*/ 21600 w 21600"/>
              <a:gd name="connsiteY2" fmla="*/ 17322 h 21303"/>
              <a:gd name="connsiteX3" fmla="*/ 15320 w 21600"/>
              <a:gd name="connsiteY3" fmla="*/ 18236 h 21303"/>
              <a:gd name="connsiteX4" fmla="*/ 0 w 21600"/>
              <a:gd name="connsiteY4" fmla="*/ 20172 h 21303"/>
              <a:gd name="connsiteX5" fmla="*/ 0 w 21600"/>
              <a:gd name="connsiteY5" fmla="*/ 0 h 21303"/>
              <a:gd name="connsiteX0" fmla="*/ 0 w 22100"/>
              <a:gd name="connsiteY0" fmla="*/ 0 h 21303"/>
              <a:gd name="connsiteX1" fmla="*/ 21600 w 22100"/>
              <a:gd name="connsiteY1" fmla="*/ 0 h 21303"/>
              <a:gd name="connsiteX2" fmla="*/ 21600 w 22100"/>
              <a:gd name="connsiteY2" fmla="*/ 17322 h 21303"/>
              <a:gd name="connsiteX3" fmla="*/ 15320 w 22100"/>
              <a:gd name="connsiteY3" fmla="*/ 18236 h 21303"/>
              <a:gd name="connsiteX4" fmla="*/ 0 w 22100"/>
              <a:gd name="connsiteY4" fmla="*/ 20172 h 21303"/>
              <a:gd name="connsiteX5" fmla="*/ 0 w 22100"/>
              <a:gd name="connsiteY5" fmla="*/ 0 h 21303"/>
              <a:gd name="connsiteX0" fmla="*/ 0 w 21600"/>
              <a:gd name="connsiteY0" fmla="*/ 0 h 21303"/>
              <a:gd name="connsiteX1" fmla="*/ 21600 w 21600"/>
              <a:gd name="connsiteY1" fmla="*/ 0 h 21303"/>
              <a:gd name="connsiteX2" fmla="*/ 21600 w 21600"/>
              <a:gd name="connsiteY2" fmla="*/ 17322 h 21303"/>
              <a:gd name="connsiteX3" fmla="*/ 15320 w 21600"/>
              <a:gd name="connsiteY3" fmla="*/ 18236 h 21303"/>
              <a:gd name="connsiteX4" fmla="*/ 0 w 21600"/>
              <a:gd name="connsiteY4" fmla="*/ 20172 h 21303"/>
              <a:gd name="connsiteX5" fmla="*/ 0 w 21600"/>
              <a:gd name="connsiteY5" fmla="*/ 0 h 21303"/>
              <a:gd name="connsiteX0" fmla="*/ 0 w 21600"/>
              <a:gd name="connsiteY0" fmla="*/ 0 h 21403"/>
              <a:gd name="connsiteX1" fmla="*/ 21600 w 21600"/>
              <a:gd name="connsiteY1" fmla="*/ 0 h 21403"/>
              <a:gd name="connsiteX2" fmla="*/ 21600 w 21600"/>
              <a:gd name="connsiteY2" fmla="*/ 17322 h 21403"/>
              <a:gd name="connsiteX3" fmla="*/ 13649 w 21600"/>
              <a:gd name="connsiteY3" fmla="*/ 18752 h 21403"/>
              <a:gd name="connsiteX4" fmla="*/ 0 w 21600"/>
              <a:gd name="connsiteY4" fmla="*/ 20172 h 21403"/>
              <a:gd name="connsiteX5" fmla="*/ 0 w 21600"/>
              <a:gd name="connsiteY5" fmla="*/ 0 h 21403"/>
              <a:gd name="connsiteX0" fmla="*/ 0 w 21600"/>
              <a:gd name="connsiteY0" fmla="*/ 0 h 21403"/>
              <a:gd name="connsiteX1" fmla="*/ 21600 w 21600"/>
              <a:gd name="connsiteY1" fmla="*/ 0 h 21403"/>
              <a:gd name="connsiteX2" fmla="*/ 21600 w 21600"/>
              <a:gd name="connsiteY2" fmla="*/ 17322 h 21403"/>
              <a:gd name="connsiteX3" fmla="*/ 13649 w 21600"/>
              <a:gd name="connsiteY3" fmla="*/ 18752 h 21403"/>
              <a:gd name="connsiteX4" fmla="*/ 0 w 21600"/>
              <a:gd name="connsiteY4" fmla="*/ 20172 h 21403"/>
              <a:gd name="connsiteX5" fmla="*/ 0 w 21600"/>
              <a:gd name="connsiteY5" fmla="*/ 0 h 21403"/>
              <a:gd name="connsiteX0" fmla="*/ 0 w 21600"/>
              <a:gd name="connsiteY0" fmla="*/ 0 h 21512"/>
              <a:gd name="connsiteX1" fmla="*/ 21600 w 21600"/>
              <a:gd name="connsiteY1" fmla="*/ 0 h 21512"/>
              <a:gd name="connsiteX2" fmla="*/ 21600 w 21600"/>
              <a:gd name="connsiteY2" fmla="*/ 17322 h 21512"/>
              <a:gd name="connsiteX3" fmla="*/ 13649 w 21600"/>
              <a:gd name="connsiteY3" fmla="*/ 18752 h 21512"/>
              <a:gd name="connsiteX4" fmla="*/ 0 w 21600"/>
              <a:gd name="connsiteY4" fmla="*/ 20172 h 21512"/>
              <a:gd name="connsiteX5" fmla="*/ 0 w 21600"/>
              <a:gd name="connsiteY5" fmla="*/ 0 h 2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51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20477" y="17666"/>
                  <a:pt x="17847" y="16732"/>
                  <a:pt x="13649" y="18752"/>
                </a:cubicBezTo>
                <a:cubicBezTo>
                  <a:pt x="10393" y="20353"/>
                  <a:pt x="2553" y="2321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6750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358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2506"/>
            <a:ext cx="2133600" cy="273844"/>
          </a:xfrm>
        </p:spPr>
        <p:txBody>
          <a:bodyPr/>
          <a:lstStyle/>
          <a:p>
            <a:fld id="{3E766F96-D527-4031-8473-BC6CE7107C10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2506"/>
            <a:ext cx="2895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12506"/>
            <a:ext cx="2133600" cy="273844"/>
          </a:xfrm>
        </p:spPr>
        <p:txBody>
          <a:bodyPr/>
          <a:lstStyle/>
          <a:p>
            <a:fld id="{EACF5F22-4979-4F64-8236-8D1B7B9BF3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139" y="2241552"/>
            <a:ext cx="2647258" cy="180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4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Lef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71772"/>
            <a:ext cx="9144000" cy="273844"/>
          </a:xfr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377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12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Lef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16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7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e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16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8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ee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67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6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67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425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Gree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086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Gree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3409950"/>
            <a:ext cx="9144000" cy="1744133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52550"/>
            <a:ext cx="3523499" cy="2399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36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Gree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3409950"/>
            <a:ext cx="9144000" cy="1744133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501" y="1339849"/>
            <a:ext cx="3523499" cy="2399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04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R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71772"/>
            <a:ext cx="9144000" cy="27384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61" y="3916176"/>
            <a:ext cx="1643738" cy="111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659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Red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871772"/>
            <a:ext cx="9144000" cy="27384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261" y="3916176"/>
            <a:ext cx="1643738" cy="111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168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16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4880239"/>
            <a:ext cx="9144000" cy="273844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67" y="3992536"/>
            <a:ext cx="1494307" cy="10176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0239"/>
            <a:ext cx="2133600" cy="273844"/>
          </a:xfrm>
        </p:spPr>
        <p:txBody>
          <a:bodyPr/>
          <a:lstStyle/>
          <a:p>
            <a:fld id="{D54DAB1F-9A79-49A3-A36E-0BFDFEAEFE82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80239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0239"/>
            <a:ext cx="2133600" cy="273844"/>
          </a:xfrm>
        </p:spPr>
        <p:txBody>
          <a:bodyPr/>
          <a:lstStyle/>
          <a:p>
            <a:fld id="{DC0FB8F8-6C55-4D88-B5A5-727C4D55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0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0" y="4892876"/>
            <a:ext cx="9144000" cy="251485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261" y="3916176"/>
            <a:ext cx="1643738" cy="1119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48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R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 rot="10800000">
            <a:off x="0" y="3088215"/>
            <a:ext cx="9144000" cy="2063751"/>
          </a:xfrm>
          <a:prstGeom prst="flowChartDocumen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69" y="1064684"/>
            <a:ext cx="3523499" cy="2399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535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R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 rot="10800000">
            <a:off x="0" y="3088215"/>
            <a:ext cx="9144000" cy="2063751"/>
          </a:xfrm>
          <a:prstGeom prst="flowChartDocumen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9433" flipH="1">
            <a:off x="140164" y="1399118"/>
            <a:ext cx="3523499" cy="2399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22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4739215"/>
            <a:ext cx="9144000" cy="40640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9600" y="590550"/>
            <a:ext cx="7924800" cy="3657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626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310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6F96-D527-4031-8473-BC6CE7107C10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5F22-4979-4F64-8236-8D1B7B9BF39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96" y="2446826"/>
            <a:ext cx="3030223" cy="206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7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66F96-D527-4031-8473-BC6CE7107C10}" type="datetimeFigureOut">
              <a:rPr lang="en-US" smtClean="0"/>
              <a:t>21/01/2015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5F22-4979-4F64-8236-8D1B7B9B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7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63" r:id="rId3"/>
    <p:sldLayoutId id="2147483682" r:id="rId4"/>
    <p:sldLayoutId id="2147483683" r:id="rId5"/>
    <p:sldLayoutId id="2147483688" r:id="rId6"/>
    <p:sldLayoutId id="2147483687" r:id="rId7"/>
    <p:sldLayoutId id="2147483689" r:id="rId8"/>
    <p:sldLayoutId id="2147483661" r:id="rId9"/>
    <p:sldLayoutId id="2147483665" r:id="rId10"/>
    <p:sldLayoutId id="2147483666" r:id="rId11"/>
    <p:sldLayoutId id="2147483680" r:id="rId12"/>
    <p:sldLayoutId id="2147483681" r:id="rId13"/>
    <p:sldLayoutId id="2147483667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Ones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657350"/>
            <a:ext cx="6400800" cy="131445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PowerPoint Template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76750"/>
            <a:ext cx="2755165" cy="3935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24200" y="2876550"/>
            <a:ext cx="28153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FF00"/>
                </a:solidFill>
              </a:rPr>
              <a:t>Exclusively Made for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TheTeacherTreasury.com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0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5 Things Every Class Should Have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White/Black Board</a:t>
            </a:r>
          </a:p>
          <a:p>
            <a:r>
              <a:rPr lang="en-US" sz="2800" dirty="0" smtClean="0"/>
              <a:t>Learning Toys</a:t>
            </a:r>
          </a:p>
          <a:p>
            <a:r>
              <a:rPr lang="en-US" sz="2800" dirty="0" smtClean="0"/>
              <a:t>Digital Learning Tools</a:t>
            </a:r>
          </a:p>
          <a:p>
            <a:r>
              <a:rPr lang="en-US" sz="2800" dirty="0" smtClean="0"/>
              <a:t>Proper Lights</a:t>
            </a:r>
          </a:p>
          <a:p>
            <a:r>
              <a:rPr lang="en-US" sz="2800" dirty="0" smtClean="0"/>
              <a:t>A Window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00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10 Ways To Learn Effectively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In-house Black Board</a:t>
            </a:r>
          </a:p>
          <a:p>
            <a:r>
              <a:rPr lang="en-US" sz="2800" dirty="0" smtClean="0"/>
              <a:t>Learning Toys</a:t>
            </a:r>
          </a:p>
          <a:p>
            <a:r>
              <a:rPr lang="en-US" sz="2800" dirty="0" smtClean="0"/>
              <a:t>You Tube Videos</a:t>
            </a:r>
          </a:p>
          <a:p>
            <a:r>
              <a:rPr lang="en-US" sz="2800" dirty="0" smtClean="0"/>
              <a:t>Teacher’s Homework</a:t>
            </a:r>
          </a:p>
          <a:p>
            <a:r>
              <a:rPr lang="en-US" sz="2800" dirty="0" smtClean="0"/>
              <a:t>Together With Friends</a:t>
            </a:r>
          </a:p>
          <a:p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Educational Games</a:t>
            </a:r>
          </a:p>
          <a:p>
            <a:r>
              <a:rPr lang="en-US" sz="2800" dirty="0" smtClean="0"/>
              <a:t>Grandma’s Fairy Tales</a:t>
            </a:r>
          </a:p>
          <a:p>
            <a:r>
              <a:rPr lang="en-US" sz="2800" dirty="0" smtClean="0"/>
              <a:t>Kid’s Magazines</a:t>
            </a:r>
          </a:p>
          <a:p>
            <a:r>
              <a:rPr lang="en-US" sz="2800" dirty="0" smtClean="0"/>
              <a:t>Outdoor Activities</a:t>
            </a:r>
          </a:p>
          <a:p>
            <a:r>
              <a:rPr lang="en-US" sz="2800" dirty="0" smtClean="0"/>
              <a:t>Mom’s Lessons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947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33800" y="1123950"/>
            <a:ext cx="5109935" cy="857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THANK YOU</a:t>
            </a:r>
            <a:endParaRPr lang="en-US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4305300"/>
            <a:ext cx="28575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2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64431"/>
            <a:ext cx="7772400" cy="1102519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Little Ones</a:t>
            </a:r>
            <a:endParaRPr lang="en-US" sz="60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12181"/>
            <a:ext cx="6400800" cy="13144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</a:t>
            </a:r>
            <a:r>
              <a:rPr lang="en-US" dirty="0" smtClean="0">
                <a:solidFill>
                  <a:schemeClr val="bg1"/>
                </a:solidFill>
              </a:rPr>
              <a:t> PowerPoint Template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31644"/>
            <a:ext cx="1881814" cy="2688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86477" y="3238810"/>
            <a:ext cx="28153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Exclusively Made for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TheTeacherTreasury.com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9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10 Ways To Learn Effectively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In-house Black Board</a:t>
            </a:r>
          </a:p>
          <a:p>
            <a:r>
              <a:rPr lang="en-US" sz="2800" dirty="0" smtClean="0"/>
              <a:t>Learning Toys</a:t>
            </a:r>
          </a:p>
          <a:p>
            <a:r>
              <a:rPr lang="en-US" sz="2800" dirty="0" smtClean="0"/>
              <a:t>You Tube Videos</a:t>
            </a:r>
          </a:p>
          <a:p>
            <a:r>
              <a:rPr lang="en-US" sz="2800" dirty="0" smtClean="0"/>
              <a:t>Teacher’s Homework</a:t>
            </a:r>
          </a:p>
          <a:p>
            <a:r>
              <a:rPr lang="en-US" sz="2800" dirty="0" smtClean="0"/>
              <a:t>Together With Friends</a:t>
            </a:r>
          </a:p>
          <a:p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Educational Games</a:t>
            </a:r>
          </a:p>
          <a:p>
            <a:r>
              <a:rPr lang="en-US" sz="2800" dirty="0" smtClean="0"/>
              <a:t>Grandma’s Fairy Tales</a:t>
            </a:r>
          </a:p>
          <a:p>
            <a:r>
              <a:rPr lang="en-US" sz="2800" dirty="0" smtClean="0"/>
              <a:t>Kid’s Magazines</a:t>
            </a:r>
          </a:p>
          <a:p>
            <a:r>
              <a:rPr lang="en-US" sz="2800" dirty="0" smtClean="0"/>
              <a:t>Outdoor Activities</a:t>
            </a:r>
          </a:p>
          <a:p>
            <a:r>
              <a:rPr lang="en-US" sz="2800" dirty="0" smtClean="0"/>
              <a:t>Mom’s Lessons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623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5 Things Every Class Should Have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White/Black Board</a:t>
            </a:r>
          </a:p>
          <a:p>
            <a:r>
              <a:rPr lang="en-US" sz="2400" dirty="0" smtClean="0"/>
              <a:t>Learning Toys</a:t>
            </a:r>
          </a:p>
          <a:p>
            <a:r>
              <a:rPr lang="en-US" sz="2400" dirty="0" smtClean="0"/>
              <a:t>Digital Learning Tools</a:t>
            </a:r>
          </a:p>
          <a:p>
            <a:r>
              <a:rPr lang="en-US" sz="2400" dirty="0" smtClean="0"/>
              <a:t>Proper Lights</a:t>
            </a:r>
          </a:p>
          <a:p>
            <a:r>
              <a:rPr lang="en-US" sz="2400" dirty="0" smtClean="0"/>
              <a:t>A Window</a:t>
            </a:r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62" y="1682596"/>
            <a:ext cx="2932699" cy="1994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83889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1683243" y="692213"/>
            <a:ext cx="2933481" cy="838200"/>
          </a:xfrm>
          <a:prstGeom prst="wedgeRoundRectCallout">
            <a:avLst>
              <a:gd name="adj1" fmla="val 56123"/>
              <a:gd name="adj2" fmla="val 9150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1374" y="623888"/>
            <a:ext cx="2884426" cy="942975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That’s all folks!</a:t>
            </a:r>
            <a:endParaRPr lang="en-US" sz="32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667" y="4163295"/>
            <a:ext cx="3803333" cy="633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049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117</Words>
  <Application>Microsoft Office PowerPoint</Application>
  <PresentationFormat>On-screen Show (16:9)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Little Ones</vt:lpstr>
      <vt:lpstr>5 Things Every Class Should Have</vt:lpstr>
      <vt:lpstr>10 Ways To Learn Effectively</vt:lpstr>
      <vt:lpstr>THANK YOU</vt:lpstr>
      <vt:lpstr>Little Ones</vt:lpstr>
      <vt:lpstr>10 Ways To Learn Effectively</vt:lpstr>
      <vt:lpstr>5 Things Every Class Should Have</vt:lpstr>
      <vt:lpstr>That’s all folks!</vt:lpstr>
    </vt:vector>
  </TitlesOfParts>
  <Company>Advanced Micro Devices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22</cp:revision>
  <dcterms:created xsi:type="dcterms:W3CDTF">2015-01-21T06:56:47Z</dcterms:created>
  <dcterms:modified xsi:type="dcterms:W3CDTF">2015-01-21T07:54:51Z</dcterms:modified>
</cp:coreProperties>
</file>